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Roboto Black"/>
      <p:bold r:id="rId19"/>
      <p:boldItalic r:id="rId20"/>
    </p:embeddedFont>
    <p:embeddedFont>
      <p:font typeface="Roboto"/>
      <p:regular r:id="rId21"/>
      <p:bold r:id="rId22"/>
      <p:italic r:id="rId23"/>
      <p:boldItalic r:id="rId24"/>
    </p:embeddedFont>
    <p:embeddedFont>
      <p:font typeface="Roboto Medium"/>
      <p:regular r:id="rId25"/>
      <p:bold r:id="rId26"/>
      <p:italic r:id="rId27"/>
      <p:boldItalic r:id="rId28"/>
    </p:embeddedFont>
    <p:embeddedFont>
      <p:font typeface="Roboto Light"/>
      <p:regular r:id="rId29"/>
      <p:bold r:id="rId30"/>
      <p:italic r:id="rId31"/>
      <p:boldItalic r:id="rId32"/>
    </p:embeddedFont>
    <p:embeddedFont>
      <p:font typeface="Oswald"/>
      <p:regular r:id="rId33"/>
      <p:bold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Black-boldItalic.fntdata"/><Relationship Id="rId22" Type="http://schemas.openxmlformats.org/officeDocument/2006/relationships/font" Target="fonts/Roboto-bold.fntdata"/><Relationship Id="rId21" Type="http://schemas.openxmlformats.org/officeDocument/2006/relationships/font" Target="fonts/Roboto-regular.fntdata"/><Relationship Id="rId24" Type="http://schemas.openxmlformats.org/officeDocument/2006/relationships/font" Target="fonts/Roboto-boldItalic.fntdata"/><Relationship Id="rId23" Type="http://schemas.openxmlformats.org/officeDocument/2006/relationships/font" Target="fonts/Roboto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Medium-bold.fntdata"/><Relationship Id="rId25" Type="http://schemas.openxmlformats.org/officeDocument/2006/relationships/font" Target="fonts/RobotoMedium-regular.fntdata"/><Relationship Id="rId28" Type="http://schemas.openxmlformats.org/officeDocument/2006/relationships/font" Target="fonts/RobotoMedium-boldItalic.fntdata"/><Relationship Id="rId27" Type="http://schemas.openxmlformats.org/officeDocument/2006/relationships/font" Target="fonts/RobotoMedium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Light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Light-italic.fntdata"/><Relationship Id="rId30" Type="http://schemas.openxmlformats.org/officeDocument/2006/relationships/font" Target="fonts/RobotoLight-bold.fntdata"/><Relationship Id="rId11" Type="http://schemas.openxmlformats.org/officeDocument/2006/relationships/slide" Target="slides/slide6.xml"/><Relationship Id="rId33" Type="http://schemas.openxmlformats.org/officeDocument/2006/relationships/font" Target="fonts/Oswald-regular.fntdata"/><Relationship Id="rId10" Type="http://schemas.openxmlformats.org/officeDocument/2006/relationships/slide" Target="slides/slide5.xml"/><Relationship Id="rId32" Type="http://schemas.openxmlformats.org/officeDocument/2006/relationships/font" Target="fonts/RobotoLight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font" Target="fonts/Oswald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RobotoBlack-bold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" name="Google Shape;5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0e157f303f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" name="Google Shape;159;g20e157f303f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0e157f303f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" name="Google Shape;166;g20e157f303f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0e157f303f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g20e157f303f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0e157f303f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g20e157f303f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0e157f303f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" name="Google Shape;65;g20e157f303f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0e18d10b6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g20e18d10b6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0e157f303f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g20e157f303f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0e157f303f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" name="Google Shape;114;g20e157f303f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0e157f303f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g20e157f303f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0e157f303f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" name="Google Shape;131;g20e157f303f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0e157f303f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" name="Google Shape;141;g20e157f303f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0e16e5451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g20e16e5451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" name="Google Shape;11;p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" name="Google Shape;52;p1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3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1" name="Google Shape;21;p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" name="Google Shape;36;p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1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4" name="Google Shape;44;p1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5" name="Google Shape;45;p1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" name="Google Shape;46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16.png"/><Relationship Id="rId5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/>
          <p:nvPr/>
        </p:nvSpPr>
        <p:spPr>
          <a:xfrm>
            <a:off x="1571400" y="1061750"/>
            <a:ext cx="1384500" cy="222300"/>
          </a:xfrm>
          <a:prstGeom prst="roundRect">
            <a:avLst>
              <a:gd fmla="val 16667" name="adj"/>
            </a:avLst>
          </a:prstGeom>
          <a:solidFill>
            <a:srgbClr val="02878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1" lang="es-CO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Fecha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1508750" y="1389325"/>
            <a:ext cx="35469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5000" u="none" cap="none" strike="noStrike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Título principal</a:t>
            </a:r>
            <a:endParaRPr b="0" i="0" sz="5000" u="none" cap="none" strike="noStrike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1508750" y="2959225"/>
            <a:ext cx="3546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20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Subtítulo</a:t>
            </a:r>
            <a:endParaRPr b="0" i="0" sz="2000" u="none" cap="none" strike="noStrike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3" title="Plantilla_general_SCRD_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3"/>
          <p:cNvSpPr txBox="1"/>
          <p:nvPr/>
        </p:nvSpPr>
        <p:spPr>
          <a:xfrm>
            <a:off x="2969400" y="1554450"/>
            <a:ext cx="32052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rgbClr val="F8D860"/>
                </a:solidFill>
                <a:latin typeface="Roboto Black"/>
                <a:ea typeface="Roboto Black"/>
                <a:cs typeface="Roboto Black"/>
                <a:sym typeface="Roboto Black"/>
              </a:rPr>
              <a:t>Inicio de sección 1</a:t>
            </a:r>
            <a:endParaRPr b="0" i="0" sz="4000" u="none" cap="none" strike="noStrike">
              <a:solidFill>
                <a:srgbClr val="F8D860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63" name="Google Shape;163;p23"/>
          <p:cNvSpPr/>
          <p:nvPr/>
        </p:nvSpPr>
        <p:spPr>
          <a:xfrm>
            <a:off x="3511950" y="3246500"/>
            <a:ext cx="2120100" cy="215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s-CO" sz="900" u="none" cap="none" strike="noStrike">
                <a:solidFill>
                  <a:srgbClr val="028782"/>
                </a:solidFill>
                <a:latin typeface="Roboto"/>
                <a:ea typeface="Roboto"/>
                <a:cs typeface="Roboto"/>
                <a:sym typeface="Roboto"/>
              </a:rPr>
              <a:t>Nota</a:t>
            </a:r>
            <a:endParaRPr b="0" i="0" sz="900" u="none" cap="none" strike="noStrike">
              <a:solidFill>
                <a:srgbClr val="02878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4" title="Plantilla_general_SCRD_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4"/>
          <p:cNvSpPr txBox="1"/>
          <p:nvPr/>
        </p:nvSpPr>
        <p:spPr>
          <a:xfrm>
            <a:off x="1174350" y="776175"/>
            <a:ext cx="1696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rgbClr val="05ACA5"/>
                </a:solidFill>
                <a:latin typeface="Roboto Black"/>
                <a:ea typeface="Roboto Black"/>
                <a:cs typeface="Roboto Black"/>
                <a:sym typeface="Roboto Black"/>
              </a:rPr>
              <a:t>Título</a:t>
            </a:r>
            <a:endParaRPr b="0" i="0" sz="4000" u="none" cap="none" strike="noStrike">
              <a:solidFill>
                <a:srgbClr val="05ACA5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170" name="Google Shape;170;p24"/>
          <p:cNvCxnSpPr/>
          <p:nvPr/>
        </p:nvCxnSpPr>
        <p:spPr>
          <a:xfrm>
            <a:off x="1338800" y="1470550"/>
            <a:ext cx="1843500" cy="0"/>
          </a:xfrm>
          <a:prstGeom prst="straightConnector1">
            <a:avLst/>
          </a:prstGeom>
          <a:noFill/>
          <a:ln cap="flat" cmpd="sng" w="9525">
            <a:solidFill>
              <a:srgbClr val="F8D86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1" name="Google Shape;171;p24"/>
          <p:cNvSpPr txBox="1"/>
          <p:nvPr/>
        </p:nvSpPr>
        <p:spPr>
          <a:xfrm>
            <a:off x="1174350" y="1652025"/>
            <a:ext cx="6795300" cy="22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2100" u="none" cap="none" strike="noStrike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rPr>
              <a:t>Lorem ipsum dolor sit amet, consectetur adipiscing elit, sed do eiusmod tempor incididunt ut labore et dolore magna aliqua.</a:t>
            </a:r>
            <a:endParaRPr b="0" i="0" sz="2100" u="none" cap="none" strike="noStrike">
              <a:solidFill>
                <a:srgbClr val="434343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b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b="1" i="0" lang="es-CO" sz="16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Subtítulo</a:t>
            </a:r>
            <a:endParaRPr b="1" i="0" sz="1600" u="none" cap="none" strike="noStrik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quis nostrud exercitation ullamco laboris nisi ut aliquip ex ea commodo consequat. </a:t>
            </a:r>
            <a:r>
              <a:rPr b="0" i="1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Duis aute irure dolor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in reprehenderit in voluptate velit esse cillum dolore eu fugiat nulla pariatur. Excepteur sint occaecat cupidatat non proident, sunt in culpa qui officia deserunt mollit anim id est laborum.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5"/>
          <p:cNvPicPr preferRelativeResize="0"/>
          <p:nvPr/>
        </p:nvPicPr>
        <p:blipFill rotWithShape="1">
          <a:blip r:embed="rId4">
            <a:alphaModFix amt="80000"/>
          </a:blip>
          <a:srcRect b="0" l="0" r="0" t="0"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5"/>
          <p:cNvSpPr txBox="1"/>
          <p:nvPr/>
        </p:nvSpPr>
        <p:spPr>
          <a:xfrm>
            <a:off x="686350" y="283850"/>
            <a:ext cx="7484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Destacado 1, frases notas, textos cortos.</a:t>
            </a:r>
            <a:endParaRPr b="0" i="0" sz="4000" u="none" cap="none" strike="noStrik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78" name="Google Shape;178;p25"/>
          <p:cNvSpPr txBox="1"/>
          <p:nvPr/>
        </p:nvSpPr>
        <p:spPr>
          <a:xfrm>
            <a:off x="0" y="4497000"/>
            <a:ext cx="4680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s-CO" sz="10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NOTA IMPORTANTE:</a:t>
            </a:r>
            <a:endParaRPr b="1" i="1" sz="1000" u="none" cap="none" strike="noStrik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s-CO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 FOTO CAMBIA DE ACUERDO A LA NECESIDAD DE LA PRESENTACIÓN.</a:t>
            </a:r>
            <a:endParaRPr b="0" i="1" sz="10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s-CO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CON LA SIGUIENTE CARACTERíSTICA: </a:t>
            </a:r>
            <a:r>
              <a:rPr b="0" i="1" lang="es-CO" sz="1000" u="sng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OPACIDAD: 85%</a:t>
            </a:r>
            <a:endParaRPr b="0" i="1" sz="1000" u="sng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9" name="Google Shape;179;p25" title="Plantilla_general_SCRD_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6"/>
          <p:cNvSpPr txBox="1"/>
          <p:nvPr/>
        </p:nvSpPr>
        <p:spPr>
          <a:xfrm>
            <a:off x="2655300" y="1864500"/>
            <a:ext cx="3833400" cy="11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6900" u="none" cap="none" strike="noStrike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¡Gracias!</a:t>
            </a:r>
            <a:endParaRPr b="0" i="0" sz="6900" u="none" cap="none" strike="noStrike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85" name="Google Shape;185;p26"/>
          <p:cNvSpPr/>
          <p:nvPr/>
        </p:nvSpPr>
        <p:spPr>
          <a:xfrm>
            <a:off x="2799250" y="3005100"/>
            <a:ext cx="2881800" cy="273900"/>
          </a:xfrm>
          <a:prstGeom prst="roundRect">
            <a:avLst>
              <a:gd fmla="val 16667" name="adj"/>
            </a:avLst>
          </a:prstGeom>
          <a:solidFill>
            <a:srgbClr val="F8D8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s-CO" sz="12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www.culturarecreacionydeporte.gov.co</a:t>
            </a:r>
            <a:endParaRPr b="1" i="1" sz="1600" u="none" cap="none" strike="noStrike">
              <a:solidFill>
                <a:srgbClr val="5B419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 title="Plantilla_general_SCRD_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/>
          <p:nvPr/>
        </p:nvSpPr>
        <p:spPr>
          <a:xfrm>
            <a:off x="2972900" y="307850"/>
            <a:ext cx="281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rgbClr val="028782"/>
                </a:solidFill>
                <a:latin typeface="Roboto Black"/>
                <a:ea typeface="Roboto Black"/>
                <a:cs typeface="Roboto Black"/>
                <a:sym typeface="Roboto Black"/>
              </a:rPr>
              <a:t>Contenido</a:t>
            </a:r>
            <a:endParaRPr b="0" i="0" sz="4000" u="none" cap="none" strike="noStrike">
              <a:solidFill>
                <a:srgbClr val="028782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69" name="Google Shape;69;p15"/>
          <p:cNvCxnSpPr/>
          <p:nvPr/>
        </p:nvCxnSpPr>
        <p:spPr>
          <a:xfrm>
            <a:off x="1370025" y="1820850"/>
            <a:ext cx="6331500" cy="0"/>
          </a:xfrm>
          <a:prstGeom prst="straightConnector1">
            <a:avLst/>
          </a:prstGeom>
          <a:noFill/>
          <a:ln cap="flat" cmpd="sng" w="9525">
            <a:solidFill>
              <a:srgbClr val="5B419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0" name="Google Shape;70;p15"/>
          <p:cNvCxnSpPr/>
          <p:nvPr/>
        </p:nvCxnSpPr>
        <p:spPr>
          <a:xfrm>
            <a:off x="1370025" y="2382275"/>
            <a:ext cx="6331500" cy="0"/>
          </a:xfrm>
          <a:prstGeom prst="straightConnector1">
            <a:avLst/>
          </a:prstGeom>
          <a:noFill/>
          <a:ln cap="flat" cmpd="sng" w="9525">
            <a:solidFill>
              <a:srgbClr val="5B419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" name="Google Shape;71;p15"/>
          <p:cNvCxnSpPr/>
          <p:nvPr/>
        </p:nvCxnSpPr>
        <p:spPr>
          <a:xfrm>
            <a:off x="1370025" y="2943700"/>
            <a:ext cx="6331500" cy="0"/>
          </a:xfrm>
          <a:prstGeom prst="straightConnector1">
            <a:avLst/>
          </a:prstGeom>
          <a:noFill/>
          <a:ln cap="flat" cmpd="sng" w="9525">
            <a:solidFill>
              <a:srgbClr val="5B419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" name="Google Shape;72;p15"/>
          <p:cNvCxnSpPr/>
          <p:nvPr/>
        </p:nvCxnSpPr>
        <p:spPr>
          <a:xfrm>
            <a:off x="1370025" y="3505125"/>
            <a:ext cx="6331500" cy="0"/>
          </a:xfrm>
          <a:prstGeom prst="straightConnector1">
            <a:avLst/>
          </a:prstGeom>
          <a:noFill/>
          <a:ln cap="flat" cmpd="sng" w="9525">
            <a:solidFill>
              <a:srgbClr val="5B419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3" name="Google Shape;73;p15"/>
          <p:cNvCxnSpPr/>
          <p:nvPr/>
        </p:nvCxnSpPr>
        <p:spPr>
          <a:xfrm>
            <a:off x="1370025" y="4066550"/>
            <a:ext cx="6331500" cy="0"/>
          </a:xfrm>
          <a:prstGeom prst="straightConnector1">
            <a:avLst/>
          </a:prstGeom>
          <a:noFill/>
          <a:ln cap="flat" cmpd="sng" w="9525">
            <a:solidFill>
              <a:srgbClr val="5B419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4" name="Google Shape;74;p15"/>
          <p:cNvSpPr txBox="1"/>
          <p:nvPr/>
        </p:nvSpPr>
        <p:spPr>
          <a:xfrm>
            <a:off x="1370025" y="1273775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1. </a:t>
            </a:r>
            <a:endParaRPr b="0" i="0" sz="1400" u="none" cap="none" strike="noStrik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1370025" y="1863813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2. </a:t>
            </a:r>
            <a:endParaRPr b="0" i="0" sz="1400" u="none" cap="none" strike="noStrik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1370025" y="2425225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3. </a:t>
            </a:r>
            <a:endParaRPr b="0" i="0" sz="1400" u="none" cap="none" strike="noStrik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1370025" y="2986663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4. </a:t>
            </a:r>
            <a:endParaRPr b="0" i="0" sz="1400" u="none" cap="none" strike="noStrik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1370025" y="3548075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5. </a:t>
            </a:r>
            <a:endParaRPr b="0" i="0" sz="1400" u="none" cap="none" strike="noStrik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9" name="Google Shape;79;p15"/>
          <p:cNvSpPr txBox="1"/>
          <p:nvPr/>
        </p:nvSpPr>
        <p:spPr>
          <a:xfrm>
            <a:off x="1979750" y="1273775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Tema 1</a:t>
            </a:r>
            <a:endParaRPr b="0" i="0" sz="1400" u="none" cap="none" strike="noStrik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1979750" y="1863813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Tema 2</a:t>
            </a:r>
            <a:endParaRPr b="0" i="0" sz="1400" u="none" cap="none" strike="noStrik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1979750" y="2425225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Tema 3</a:t>
            </a:r>
            <a:endParaRPr b="0" i="0" sz="1400" u="none" cap="none" strike="noStrik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1979750" y="3015263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Tema 4</a:t>
            </a:r>
            <a:endParaRPr b="0" i="0" sz="1400" u="none" cap="none" strike="noStrik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3" name="Google Shape;83;p15"/>
          <p:cNvSpPr txBox="1"/>
          <p:nvPr/>
        </p:nvSpPr>
        <p:spPr>
          <a:xfrm>
            <a:off x="1979750" y="3548075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Tema 5</a:t>
            </a:r>
            <a:endParaRPr b="0" i="0" sz="1400" u="none" cap="none" strike="noStrik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6" title="Plantilla_general_SCRD_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/>
          <p:nvPr/>
        </p:nvSpPr>
        <p:spPr>
          <a:xfrm>
            <a:off x="3723750" y="357375"/>
            <a:ext cx="1696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rgbClr val="05ACA5"/>
                </a:solidFill>
                <a:latin typeface="Roboto Black"/>
                <a:ea typeface="Roboto Black"/>
                <a:cs typeface="Roboto Black"/>
                <a:sym typeface="Roboto Black"/>
              </a:rPr>
              <a:t>Título</a:t>
            </a:r>
            <a:endParaRPr b="0" i="0" sz="4000" u="none" cap="none" strike="noStrike">
              <a:solidFill>
                <a:srgbClr val="05ACA5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90" name="Google Shape;90;p16"/>
          <p:cNvCxnSpPr/>
          <p:nvPr/>
        </p:nvCxnSpPr>
        <p:spPr>
          <a:xfrm>
            <a:off x="3650250" y="1051750"/>
            <a:ext cx="1843500" cy="0"/>
          </a:xfrm>
          <a:prstGeom prst="straightConnector1">
            <a:avLst/>
          </a:prstGeom>
          <a:noFill/>
          <a:ln cap="flat" cmpd="sng" w="9525">
            <a:solidFill>
              <a:srgbClr val="F8D86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1" name="Google Shape;91;p16"/>
          <p:cNvSpPr txBox="1"/>
          <p:nvPr/>
        </p:nvSpPr>
        <p:spPr>
          <a:xfrm>
            <a:off x="608400" y="1517650"/>
            <a:ext cx="8382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6000" u="none" cap="none" strike="noStrike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1/</a:t>
            </a:r>
            <a:endParaRPr b="0" i="0" sz="60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2" name="Google Shape;92;p16"/>
          <p:cNvSpPr txBox="1"/>
          <p:nvPr/>
        </p:nvSpPr>
        <p:spPr>
          <a:xfrm>
            <a:off x="2629100" y="1517650"/>
            <a:ext cx="974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6000" u="none" cap="none" strike="noStrike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2/</a:t>
            </a:r>
            <a:endParaRPr b="0" i="0" sz="60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3" name="Google Shape;93;p16"/>
          <p:cNvSpPr txBox="1"/>
          <p:nvPr/>
        </p:nvSpPr>
        <p:spPr>
          <a:xfrm>
            <a:off x="4786288" y="1517650"/>
            <a:ext cx="974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6000" u="none" cap="none" strike="noStrike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3/</a:t>
            </a:r>
            <a:endParaRPr b="0" i="0" sz="60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4" name="Google Shape;94;p16"/>
          <p:cNvSpPr txBox="1"/>
          <p:nvPr/>
        </p:nvSpPr>
        <p:spPr>
          <a:xfrm>
            <a:off x="6943500" y="1517650"/>
            <a:ext cx="974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6000" u="none" cap="none" strike="noStrike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4/</a:t>
            </a:r>
            <a:endParaRPr b="0" i="0" sz="60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5" name="Google Shape;95;p16"/>
          <p:cNvSpPr txBox="1"/>
          <p:nvPr/>
        </p:nvSpPr>
        <p:spPr>
          <a:xfrm>
            <a:off x="608400" y="2533450"/>
            <a:ext cx="1562100" cy="13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14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eiusmod.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6" name="Google Shape;96;p16"/>
          <p:cNvSpPr txBox="1"/>
          <p:nvPr/>
        </p:nvSpPr>
        <p:spPr>
          <a:xfrm>
            <a:off x="2584799" y="2533450"/>
            <a:ext cx="1562100" cy="13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14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eiusmod.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7" name="Google Shape;97;p16"/>
          <p:cNvSpPr txBox="1"/>
          <p:nvPr/>
        </p:nvSpPr>
        <p:spPr>
          <a:xfrm>
            <a:off x="4786300" y="2533450"/>
            <a:ext cx="1562100" cy="13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14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eiusmod.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8" name="Google Shape;98;p16"/>
          <p:cNvSpPr txBox="1"/>
          <p:nvPr/>
        </p:nvSpPr>
        <p:spPr>
          <a:xfrm>
            <a:off x="6762699" y="2533450"/>
            <a:ext cx="1562100" cy="13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14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eiusmod.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7" title="Plantilla_general_SCRD_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7"/>
          <p:cNvSpPr txBox="1"/>
          <p:nvPr/>
        </p:nvSpPr>
        <p:spPr>
          <a:xfrm>
            <a:off x="711425" y="568300"/>
            <a:ext cx="1696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rgbClr val="05ACA5"/>
                </a:solidFill>
                <a:latin typeface="Roboto Black"/>
                <a:ea typeface="Roboto Black"/>
                <a:cs typeface="Roboto Black"/>
                <a:sym typeface="Roboto Black"/>
              </a:rPr>
              <a:t>Título</a:t>
            </a:r>
            <a:endParaRPr b="0" i="0" sz="4000" u="none" cap="none" strike="noStrike">
              <a:solidFill>
                <a:srgbClr val="05ACA5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105" name="Google Shape;105;p17"/>
          <p:cNvCxnSpPr/>
          <p:nvPr/>
        </p:nvCxnSpPr>
        <p:spPr>
          <a:xfrm>
            <a:off x="875875" y="1262675"/>
            <a:ext cx="1843500" cy="0"/>
          </a:xfrm>
          <a:prstGeom prst="straightConnector1">
            <a:avLst/>
          </a:prstGeom>
          <a:noFill/>
          <a:ln cap="flat" cmpd="sng" w="9525">
            <a:solidFill>
              <a:srgbClr val="F8D86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6" name="Google Shape;106;p17"/>
          <p:cNvSpPr/>
          <p:nvPr/>
        </p:nvSpPr>
        <p:spPr>
          <a:xfrm>
            <a:off x="442175" y="4667025"/>
            <a:ext cx="732300" cy="2457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-CO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Logo extra</a:t>
            </a:r>
            <a:endParaRPr b="0" i="0" sz="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7" name="Google Shape;107;p17"/>
          <p:cNvSpPr/>
          <p:nvPr/>
        </p:nvSpPr>
        <p:spPr>
          <a:xfrm>
            <a:off x="1260347" y="4667025"/>
            <a:ext cx="732300" cy="2457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-CO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Logo extra</a:t>
            </a:r>
            <a:endParaRPr b="0" i="0" sz="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8" name="Google Shape;108;p17"/>
          <p:cNvSpPr/>
          <p:nvPr/>
        </p:nvSpPr>
        <p:spPr>
          <a:xfrm>
            <a:off x="2078522" y="4667025"/>
            <a:ext cx="732300" cy="2457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-CO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Logo extra</a:t>
            </a:r>
            <a:endParaRPr b="0" i="0" sz="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9" name="Google Shape;109;p17"/>
          <p:cNvSpPr txBox="1"/>
          <p:nvPr/>
        </p:nvSpPr>
        <p:spPr>
          <a:xfrm>
            <a:off x="711425" y="1513450"/>
            <a:ext cx="3769200" cy="23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"</a:t>
            </a:r>
            <a:r>
              <a:rPr b="1" i="0" lang="es-CO" sz="14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amet,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 tempor incididunt ut labore et dolore magna aliqua.</a:t>
            </a:r>
            <a:b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Ut enim ad minim veniam, quis nostrud exercitation ullamco laboris nisi ut aliquip ex ea commodo consequat. </a:t>
            </a:r>
            <a:r>
              <a:rPr b="0" i="1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Duis aute irure dolor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in reprehenderit in voluptate velit esse cillum dolore eu fugiat nulla pariatur. Excepteur sint occaecat cupidatat non proident, sunt in culpa qui officia deserunt mollit anim id est laborum."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10" name="Google Shape;110;p17"/>
          <p:cNvSpPr txBox="1"/>
          <p:nvPr/>
        </p:nvSpPr>
        <p:spPr>
          <a:xfrm>
            <a:off x="4787476" y="1513450"/>
            <a:ext cx="3769200" cy="17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6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Subtítulo</a:t>
            </a:r>
            <a:endParaRPr b="1" i="0" sz="1600" u="none" cap="none" strike="noStrik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Lorem ipsum dolor sit amet, consectetur adipiscing elit, sed do eiusmod tempor incididunt ut labore et dolore magna aliqua: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84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Thin"/>
              <a:buChar char="➔"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Bullet 1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84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Thin"/>
              <a:buChar char="➔"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Bullet 2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84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Light"/>
              <a:buChar char="➔"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Bullet 3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11" name="Google Shape;111;p17"/>
          <p:cNvSpPr txBox="1"/>
          <p:nvPr/>
        </p:nvSpPr>
        <p:spPr>
          <a:xfrm>
            <a:off x="393025" y="4037800"/>
            <a:ext cx="3808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s-CO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NOTA IMPORTANTE:</a:t>
            </a:r>
            <a:endParaRPr b="1" i="1" sz="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s-CO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SOLO SI ES NECESARIO AGREGAR OTROS LOGOS DENTRO DE LA PRESENTACIÓN DEBERÁN ESTAR UBICADOS EN LA PARTE INFERIOR IZQUIERDA.</a:t>
            </a:r>
            <a:endParaRPr b="0" i="1" sz="800" u="sng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D860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8"/>
          <p:cNvPicPr preferRelativeResize="0"/>
          <p:nvPr/>
        </p:nvPicPr>
        <p:blipFill rotWithShape="1">
          <a:blip r:embed="rId3">
            <a:alphaModFix amt="85000"/>
          </a:blip>
          <a:srcRect b="0" l="0" r="0" t="0"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8" title="Plantilla_general_SCRD_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8"/>
          <p:cNvSpPr txBox="1"/>
          <p:nvPr/>
        </p:nvSpPr>
        <p:spPr>
          <a:xfrm>
            <a:off x="686350" y="1648200"/>
            <a:ext cx="37293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Destacado 1, frases notas, textos cortos</a:t>
            </a:r>
            <a:endParaRPr b="0" i="0" sz="4000" u="none" cap="none" strike="noStrik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19" name="Google Shape;119;p18"/>
          <p:cNvSpPr txBox="1"/>
          <p:nvPr/>
        </p:nvSpPr>
        <p:spPr>
          <a:xfrm>
            <a:off x="0" y="4343100"/>
            <a:ext cx="3624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s-CO" sz="1000" u="none" cap="none" strike="noStrike">
                <a:solidFill>
                  <a:srgbClr val="FFB71B"/>
                </a:solidFill>
                <a:latin typeface="Roboto"/>
                <a:ea typeface="Roboto"/>
                <a:cs typeface="Roboto"/>
                <a:sym typeface="Roboto"/>
              </a:rPr>
              <a:t>NOTA IMPORTANTE:</a:t>
            </a:r>
            <a:endParaRPr b="1" i="1" sz="1000" u="none" cap="none" strike="noStrike">
              <a:solidFill>
                <a:srgbClr val="FFB71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s-CO" sz="1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LA FOTO CAMBIA DE ACUERDO A LA NECESIDAD DE LA PRESENTACIÓN. CON LA SIGUIENTE CARACTERíSTICA:</a:t>
            </a:r>
            <a:endParaRPr b="0" i="1" sz="10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s-CO" sz="1000" u="sng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OPACIDAD: 85%</a:t>
            </a:r>
            <a:endParaRPr b="0" i="1" sz="1000" u="sng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/>
          <p:nvPr/>
        </p:nvSpPr>
        <p:spPr>
          <a:xfrm>
            <a:off x="0" y="0"/>
            <a:ext cx="3838800" cy="5143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5" name="Google Shape;125;p19" title="Plantilla_general_SCRD_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9"/>
          <p:cNvSpPr txBox="1"/>
          <p:nvPr/>
        </p:nvSpPr>
        <p:spPr>
          <a:xfrm>
            <a:off x="4556025" y="774700"/>
            <a:ext cx="1696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rgbClr val="05ACA5"/>
                </a:solidFill>
                <a:latin typeface="Roboto Black"/>
                <a:ea typeface="Roboto Black"/>
                <a:cs typeface="Roboto Black"/>
                <a:sym typeface="Roboto Black"/>
              </a:rPr>
              <a:t>Título</a:t>
            </a:r>
            <a:endParaRPr b="0" i="0" sz="4000" u="none" cap="none" strike="noStrike">
              <a:solidFill>
                <a:srgbClr val="05ACA5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127" name="Google Shape;127;p19"/>
          <p:cNvCxnSpPr/>
          <p:nvPr/>
        </p:nvCxnSpPr>
        <p:spPr>
          <a:xfrm>
            <a:off x="4720475" y="1469075"/>
            <a:ext cx="1843500" cy="0"/>
          </a:xfrm>
          <a:prstGeom prst="straightConnector1">
            <a:avLst/>
          </a:prstGeom>
          <a:noFill/>
          <a:ln cap="flat" cmpd="sng" w="9525">
            <a:solidFill>
              <a:srgbClr val="F8D86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8" name="Google Shape;128;p19"/>
          <p:cNvSpPr txBox="1"/>
          <p:nvPr/>
        </p:nvSpPr>
        <p:spPr>
          <a:xfrm>
            <a:off x="4569850" y="1970650"/>
            <a:ext cx="3769200" cy="23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"</a:t>
            </a:r>
            <a:r>
              <a:rPr b="1" i="0" lang="es-CO" sz="14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amet,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 tempor incididunt ut labore et dolore magna aliqua.</a:t>
            </a:r>
            <a:b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Ut enim ad minim veniam, quis nostrud exercitation ullamco laboris nisi ut aliquip ex ea commodo consequat. </a:t>
            </a:r>
            <a:r>
              <a:rPr b="0" i="1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Duis aute irure dolor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in reprehenderit in voluptate velit esse cillum dolore eu fugiat nulla pariatur. Excepteur sint occaecat cupidatat non proident, sunt in culpa qui officia deserunt mollit anim id est laborum."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/>
          <p:nvPr/>
        </p:nvSpPr>
        <p:spPr>
          <a:xfrm>
            <a:off x="4791300" y="488800"/>
            <a:ext cx="3709200" cy="3709200"/>
          </a:xfrm>
          <a:prstGeom prst="ellipse">
            <a:avLst/>
          </a:prstGeom>
          <a:solidFill>
            <a:srgbClr val="05ACA5"/>
          </a:solidFill>
          <a:ln cap="flat" cmpd="sng" w="19050">
            <a:solidFill>
              <a:srgbClr val="FFB71B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0"/>
          <p:cNvSpPr/>
          <p:nvPr/>
        </p:nvSpPr>
        <p:spPr>
          <a:xfrm>
            <a:off x="2009250" y="3025675"/>
            <a:ext cx="1235400" cy="215100"/>
          </a:xfrm>
          <a:prstGeom prst="roundRect">
            <a:avLst>
              <a:gd fmla="val 16667" name="adj"/>
            </a:avLst>
          </a:prstGeom>
          <a:solidFill>
            <a:srgbClr val="5B419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s-CO" sz="900" u="none" cap="none" strike="noStrike">
                <a:solidFill>
                  <a:srgbClr val="F8D860"/>
                </a:solidFill>
                <a:latin typeface="Roboto"/>
                <a:ea typeface="Roboto"/>
                <a:cs typeface="Roboto"/>
                <a:sym typeface="Roboto"/>
              </a:rPr>
              <a:t>Crédito</a:t>
            </a:r>
            <a:endParaRPr b="0" i="0" sz="900" u="none" cap="none" strike="noStrike">
              <a:solidFill>
                <a:srgbClr val="F8D8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20"/>
          <p:cNvSpPr txBox="1"/>
          <p:nvPr/>
        </p:nvSpPr>
        <p:spPr>
          <a:xfrm>
            <a:off x="2373250" y="529750"/>
            <a:ext cx="351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3000" u="none" cap="none" strike="noStrike">
                <a:solidFill>
                  <a:srgbClr val="05ACA5"/>
                </a:solidFill>
                <a:latin typeface="Roboto Black"/>
                <a:ea typeface="Roboto Black"/>
                <a:cs typeface="Roboto Black"/>
                <a:sym typeface="Roboto Black"/>
              </a:rPr>
              <a:t>❝</a:t>
            </a:r>
            <a:endParaRPr b="0" i="0" sz="3000" u="none" cap="none" strike="noStrike">
              <a:solidFill>
                <a:srgbClr val="05ACA5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36" name="Google Shape;136;p20"/>
          <p:cNvSpPr txBox="1"/>
          <p:nvPr/>
        </p:nvSpPr>
        <p:spPr>
          <a:xfrm>
            <a:off x="681900" y="1130050"/>
            <a:ext cx="3709200" cy="16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rPr>
              <a:t>Lorem ipsum dolor sit amet, consectetur adipiscing elit, sed do eiusmod tempor incididunt ut labore et dolore magna aliqua.</a:t>
            </a:r>
            <a:endParaRPr b="0" i="0" sz="2100" u="none" cap="none" strike="noStrik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137" name="Google Shape;137;p20" title="Plantilla_general_SCRD_2.png"/>
          <p:cNvPicPr preferRelativeResize="0"/>
          <p:nvPr/>
        </p:nvPicPr>
        <p:blipFill rotWithShape="1">
          <a:blip r:embed="rId4">
            <a:alphaModFix/>
          </a:blip>
          <a:srcRect b="0" l="79825" r="0" t="0"/>
          <a:stretch/>
        </p:blipFill>
        <p:spPr>
          <a:xfrm>
            <a:off x="7299250" y="0"/>
            <a:ext cx="18447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0" title="Plantilla_general_SCRD_2.png"/>
          <p:cNvPicPr preferRelativeResize="0"/>
          <p:nvPr/>
        </p:nvPicPr>
        <p:blipFill rotWithShape="1">
          <a:blip r:embed="rId5">
            <a:alphaModFix/>
          </a:blip>
          <a:srcRect b="83714" l="0" r="89422" t="0"/>
          <a:stretch/>
        </p:blipFill>
        <p:spPr>
          <a:xfrm>
            <a:off x="0" y="0"/>
            <a:ext cx="967248" cy="837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1" title="Plantilla_general_SCRD_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1"/>
          <p:cNvSpPr txBox="1"/>
          <p:nvPr/>
        </p:nvSpPr>
        <p:spPr>
          <a:xfrm>
            <a:off x="2969400" y="1554450"/>
            <a:ext cx="32052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Inicio de sección 2</a:t>
            </a:r>
            <a:endParaRPr b="0" i="0" sz="4000" u="none" cap="none" strike="noStrik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45" name="Google Shape;145;p21"/>
          <p:cNvSpPr/>
          <p:nvPr/>
        </p:nvSpPr>
        <p:spPr>
          <a:xfrm>
            <a:off x="3511950" y="3246500"/>
            <a:ext cx="2120100" cy="215100"/>
          </a:xfrm>
          <a:prstGeom prst="roundRect">
            <a:avLst>
              <a:gd fmla="val 16667" name="adj"/>
            </a:avLst>
          </a:prstGeom>
          <a:solidFill>
            <a:srgbClr val="5B419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s-CO" sz="900" u="none" cap="none" strike="noStrike">
                <a:solidFill>
                  <a:srgbClr val="F8D860"/>
                </a:solidFill>
                <a:latin typeface="Roboto"/>
                <a:ea typeface="Roboto"/>
                <a:cs typeface="Roboto"/>
                <a:sym typeface="Roboto"/>
              </a:rPr>
              <a:t>Nota</a:t>
            </a:r>
            <a:endParaRPr b="0" i="0" sz="900" u="none" cap="none" strike="noStrike">
              <a:solidFill>
                <a:srgbClr val="F8D8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2"/>
          <p:cNvSpPr/>
          <p:nvPr/>
        </p:nvSpPr>
        <p:spPr>
          <a:xfrm>
            <a:off x="1790725" y="2148000"/>
            <a:ext cx="2235600" cy="2995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1" name="Google Shape;151;p22"/>
          <p:cNvSpPr/>
          <p:nvPr/>
        </p:nvSpPr>
        <p:spPr>
          <a:xfrm>
            <a:off x="4130125" y="2867350"/>
            <a:ext cx="2897700" cy="2276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2" name="Google Shape;152;p22"/>
          <p:cNvSpPr/>
          <p:nvPr/>
        </p:nvSpPr>
        <p:spPr>
          <a:xfrm>
            <a:off x="4130125" y="0"/>
            <a:ext cx="1908600" cy="2735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3" name="Google Shape;153;p22"/>
          <p:cNvSpPr/>
          <p:nvPr/>
        </p:nvSpPr>
        <p:spPr>
          <a:xfrm>
            <a:off x="6142525" y="0"/>
            <a:ext cx="3001500" cy="2735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4" name="Google Shape;154;p22"/>
          <p:cNvSpPr/>
          <p:nvPr/>
        </p:nvSpPr>
        <p:spPr>
          <a:xfrm>
            <a:off x="1759525" y="0"/>
            <a:ext cx="2235600" cy="1990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5" name="Google Shape;155;p22"/>
          <p:cNvSpPr/>
          <p:nvPr/>
        </p:nvSpPr>
        <p:spPr>
          <a:xfrm>
            <a:off x="7122125" y="2867400"/>
            <a:ext cx="2000400" cy="2276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6" name="Google Shape;156;p22"/>
          <p:cNvSpPr/>
          <p:nvPr/>
        </p:nvSpPr>
        <p:spPr>
          <a:xfrm>
            <a:off x="0" y="0"/>
            <a:ext cx="1602000" cy="5143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